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7" d="100"/>
          <a:sy n="107" d="100"/>
        </p:scale>
        <p:origin x="672" y="3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22521</TotalTime>
  <Words>1319</Words>
  <Application>Microsoft Office PowerPoint</Application>
  <PresentationFormat>Widescreen</PresentationFormat>
  <Paragraphs>177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65</cp:revision>
  <dcterms:created xsi:type="dcterms:W3CDTF">2023-12-11T01:29:04Z</dcterms:created>
  <dcterms:modified xsi:type="dcterms:W3CDTF">2024-09-21T04:31:00Z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